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3" r:id="rId4"/>
    <p:sldId id="313" r:id="rId5"/>
    <p:sldId id="304" r:id="rId6"/>
    <p:sldId id="308" r:id="rId7"/>
    <p:sldId id="307" r:id="rId8"/>
    <p:sldId id="312" r:id="rId9"/>
    <p:sldId id="309" r:id="rId10"/>
    <p:sldId id="310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5955B-E474-A507-951F-DEF2647A754F}" v="87" dt="2021-06-14T16:36:10.262"/>
    <p1510:client id="{762B53BD-161A-EA54-528D-8668D839C98F}" v="25" dt="2021-06-21T16:55:39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Fernandez Linares" userId="S::ruth.fernandez@uarm.pe::d74dddae-a9b9-46fb-bc43-8edf891620f7" providerId="AD" clId="Web-{4D35955B-E474-A507-951F-DEF2647A754F}"/>
    <pc:docChg chg="addSld modSld">
      <pc:chgData name="Ruth Fernandez Linares" userId="S::ruth.fernandez@uarm.pe::d74dddae-a9b9-46fb-bc43-8edf891620f7" providerId="AD" clId="Web-{4D35955B-E474-A507-951F-DEF2647A754F}" dt="2021-06-14T16:36:10.262" v="65" actId="14100"/>
      <pc:docMkLst>
        <pc:docMk/>
      </pc:docMkLst>
      <pc:sldChg chg="modSp">
        <pc:chgData name="Ruth Fernandez Linares" userId="S::ruth.fernandez@uarm.pe::d74dddae-a9b9-46fb-bc43-8edf891620f7" providerId="AD" clId="Web-{4D35955B-E474-A507-951F-DEF2647A754F}" dt="2021-06-14T16:30:12.717" v="55" actId="20577"/>
        <pc:sldMkLst>
          <pc:docMk/>
          <pc:sldMk cId="0" sldId="304"/>
        </pc:sldMkLst>
        <pc:spChg chg="mod">
          <ac:chgData name="Ruth Fernandez Linares" userId="S::ruth.fernandez@uarm.pe::d74dddae-a9b9-46fb-bc43-8edf891620f7" providerId="AD" clId="Web-{4D35955B-E474-A507-951F-DEF2647A754F}" dt="2021-06-14T16:30:12.717" v="55" actId="20577"/>
          <ac:spMkLst>
            <pc:docMk/>
            <pc:sldMk cId="0" sldId="304"/>
            <ac:spMk id="5123" creationId="{4B488FED-D838-441F-A9BB-BE9E1C786592}"/>
          </ac:spMkLst>
        </pc:spChg>
      </pc:sldChg>
      <pc:sldChg chg="modSp">
        <pc:chgData name="Ruth Fernandez Linares" userId="S::ruth.fernandez@uarm.pe::d74dddae-a9b9-46fb-bc43-8edf891620f7" providerId="AD" clId="Web-{4D35955B-E474-A507-951F-DEF2647A754F}" dt="2021-06-14T16:32:00.685" v="57" actId="20577"/>
        <pc:sldMkLst>
          <pc:docMk/>
          <pc:sldMk cId="0" sldId="307"/>
        </pc:sldMkLst>
        <pc:spChg chg="mod">
          <ac:chgData name="Ruth Fernandez Linares" userId="S::ruth.fernandez@uarm.pe::d74dddae-a9b9-46fb-bc43-8edf891620f7" providerId="AD" clId="Web-{4D35955B-E474-A507-951F-DEF2647A754F}" dt="2021-06-14T16:32:00.685" v="57" actId="20577"/>
          <ac:spMkLst>
            <pc:docMk/>
            <pc:sldMk cId="0" sldId="307"/>
            <ac:spMk id="7171" creationId="{580EC8E1-E8CE-4B6A-8D2F-63915FC85CE3}"/>
          </ac:spMkLst>
        </pc:spChg>
      </pc:sldChg>
      <pc:sldChg chg="modSp">
        <pc:chgData name="Ruth Fernandez Linares" userId="S::ruth.fernandez@uarm.pe::d74dddae-a9b9-46fb-bc43-8edf891620f7" providerId="AD" clId="Web-{4D35955B-E474-A507-951F-DEF2647A754F}" dt="2021-06-14T16:31:56.060" v="56" actId="20577"/>
        <pc:sldMkLst>
          <pc:docMk/>
          <pc:sldMk cId="0" sldId="308"/>
        </pc:sldMkLst>
        <pc:spChg chg="mod">
          <ac:chgData name="Ruth Fernandez Linares" userId="S::ruth.fernandez@uarm.pe::d74dddae-a9b9-46fb-bc43-8edf891620f7" providerId="AD" clId="Web-{4D35955B-E474-A507-951F-DEF2647A754F}" dt="2021-06-14T16:31:56.060" v="56" actId="20577"/>
          <ac:spMkLst>
            <pc:docMk/>
            <pc:sldMk cId="0" sldId="308"/>
            <ac:spMk id="6147" creationId="{F0B4773F-8E79-4611-9238-FB75E8BA6561}"/>
          </ac:spMkLst>
        </pc:spChg>
      </pc:sldChg>
      <pc:sldChg chg="modSp">
        <pc:chgData name="Ruth Fernandez Linares" userId="S::ruth.fernandez@uarm.pe::d74dddae-a9b9-46fb-bc43-8edf891620f7" providerId="AD" clId="Web-{4D35955B-E474-A507-951F-DEF2647A754F}" dt="2021-06-14T16:34:20.497" v="64" actId="20577"/>
        <pc:sldMkLst>
          <pc:docMk/>
          <pc:sldMk cId="0" sldId="309"/>
        </pc:sldMkLst>
        <pc:spChg chg="mod">
          <ac:chgData name="Ruth Fernandez Linares" userId="S::ruth.fernandez@uarm.pe::d74dddae-a9b9-46fb-bc43-8edf891620f7" providerId="AD" clId="Web-{4D35955B-E474-A507-951F-DEF2647A754F}" dt="2021-06-14T16:34:20.497" v="64" actId="20577"/>
          <ac:spMkLst>
            <pc:docMk/>
            <pc:sldMk cId="0" sldId="309"/>
            <ac:spMk id="8195" creationId="{4D926A44-DF58-4C68-B167-92EB842875D6}"/>
          </ac:spMkLst>
        </pc:spChg>
      </pc:sldChg>
      <pc:sldChg chg="modSp">
        <pc:chgData name="Ruth Fernandez Linares" userId="S::ruth.fernandez@uarm.pe::d74dddae-a9b9-46fb-bc43-8edf891620f7" providerId="AD" clId="Web-{4D35955B-E474-A507-951F-DEF2647A754F}" dt="2021-06-14T16:36:10.262" v="65" actId="14100"/>
        <pc:sldMkLst>
          <pc:docMk/>
          <pc:sldMk cId="0" sldId="310"/>
        </pc:sldMkLst>
        <pc:spChg chg="mod">
          <ac:chgData name="Ruth Fernandez Linares" userId="S::ruth.fernandez@uarm.pe::d74dddae-a9b9-46fb-bc43-8edf891620f7" providerId="AD" clId="Web-{4D35955B-E474-A507-951F-DEF2647A754F}" dt="2021-06-14T16:36:10.262" v="65" actId="14100"/>
          <ac:spMkLst>
            <pc:docMk/>
            <pc:sldMk cId="0" sldId="310"/>
            <ac:spMk id="9219" creationId="{F7F06531-4EBC-4A1F-8B00-B006BB224181}"/>
          </ac:spMkLst>
        </pc:spChg>
      </pc:sldChg>
      <pc:sldChg chg="modSp">
        <pc:chgData name="Ruth Fernandez Linares" userId="S::ruth.fernandez@uarm.pe::d74dddae-a9b9-46fb-bc43-8edf891620f7" providerId="AD" clId="Web-{4D35955B-E474-A507-951F-DEF2647A754F}" dt="2021-06-14T16:32:04.482" v="58" actId="20577"/>
        <pc:sldMkLst>
          <pc:docMk/>
          <pc:sldMk cId="1093393604" sldId="312"/>
        </pc:sldMkLst>
        <pc:spChg chg="mod">
          <ac:chgData name="Ruth Fernandez Linares" userId="S::ruth.fernandez@uarm.pe::d74dddae-a9b9-46fb-bc43-8edf891620f7" providerId="AD" clId="Web-{4D35955B-E474-A507-951F-DEF2647A754F}" dt="2021-06-14T16:32:04.482" v="58" actId="20577"/>
          <ac:spMkLst>
            <pc:docMk/>
            <pc:sldMk cId="1093393604" sldId="312"/>
            <ac:spMk id="4" creationId="{035B45A2-6197-4BBB-AF31-08E2F862CC04}"/>
          </ac:spMkLst>
        </pc:spChg>
      </pc:sldChg>
      <pc:sldChg chg="addSp delSp modSp new mod setBg">
        <pc:chgData name="Ruth Fernandez Linares" userId="S::ruth.fernandez@uarm.pe::d74dddae-a9b9-46fb-bc43-8edf891620f7" providerId="AD" clId="Web-{4D35955B-E474-A507-951F-DEF2647A754F}" dt="2021-06-14T16:29:52.358" v="48" actId="1076"/>
        <pc:sldMkLst>
          <pc:docMk/>
          <pc:sldMk cId="1613389543" sldId="313"/>
        </pc:sldMkLst>
        <pc:spChg chg="del">
          <ac:chgData name="Ruth Fernandez Linares" userId="S::ruth.fernandez@uarm.pe::d74dddae-a9b9-46fb-bc43-8edf891620f7" providerId="AD" clId="Web-{4D35955B-E474-A507-951F-DEF2647A754F}" dt="2021-06-14T16:19:26.580" v="3"/>
          <ac:spMkLst>
            <pc:docMk/>
            <pc:sldMk cId="1613389543" sldId="313"/>
            <ac:spMk id="2" creationId="{D1B30A1F-9749-4D42-965F-5E252DCE2B6F}"/>
          </ac:spMkLst>
        </pc:spChg>
        <pc:spChg chg="del">
          <ac:chgData name="Ruth Fernandez Linares" userId="S::ruth.fernandez@uarm.pe::d74dddae-a9b9-46fb-bc43-8edf891620f7" providerId="AD" clId="Web-{4D35955B-E474-A507-951F-DEF2647A754F}" dt="2021-06-14T16:19:25.517" v="2"/>
          <ac:spMkLst>
            <pc:docMk/>
            <pc:sldMk cId="1613389543" sldId="313"/>
            <ac:spMk id="3" creationId="{3FFB44D5-F8B7-4748-9E96-6F481AE21394}"/>
          </ac:spMkLst>
        </pc:spChg>
        <pc:spChg chg="add mod">
          <ac:chgData name="Ruth Fernandez Linares" userId="S::ruth.fernandez@uarm.pe::d74dddae-a9b9-46fb-bc43-8edf891620f7" providerId="AD" clId="Web-{4D35955B-E474-A507-951F-DEF2647A754F}" dt="2021-06-14T16:29:52.358" v="48" actId="1076"/>
          <ac:spMkLst>
            <pc:docMk/>
            <pc:sldMk cId="1613389543" sldId="313"/>
            <ac:spMk id="5" creationId="{8AD7F870-B363-4C6A-B329-88C9FC5B2A6B}"/>
          </ac:spMkLst>
        </pc:spChg>
        <pc:spChg chg="add mod">
          <ac:chgData name="Ruth Fernandez Linares" userId="S::ruth.fernandez@uarm.pe::d74dddae-a9b9-46fb-bc43-8edf891620f7" providerId="AD" clId="Web-{4D35955B-E474-A507-951F-DEF2647A754F}" dt="2021-06-14T16:28:26.546" v="46"/>
          <ac:spMkLst>
            <pc:docMk/>
            <pc:sldMk cId="1613389543" sldId="313"/>
            <ac:spMk id="8" creationId="{A76D93C3-E904-4192-927D-8C681A4D838D}"/>
          </ac:spMkLst>
        </pc:spChg>
        <pc:picChg chg="add mod">
          <ac:chgData name="Ruth Fernandez Linares" userId="S::ruth.fernandez@uarm.pe::d74dddae-a9b9-46fb-bc43-8edf891620f7" providerId="AD" clId="Web-{4D35955B-E474-A507-951F-DEF2647A754F}" dt="2021-06-14T16:28:11.499" v="42" actId="1076"/>
          <ac:picMkLst>
            <pc:docMk/>
            <pc:sldMk cId="1613389543" sldId="313"/>
            <ac:picMk id="6" creationId="{6F08972A-0EF6-4B1A-ADCD-25B81F00A7B1}"/>
          </ac:picMkLst>
        </pc:picChg>
        <pc:picChg chg="add del mod">
          <ac:chgData name="Ruth Fernandez Linares" userId="S::ruth.fernandez@uarm.pe::d74dddae-a9b9-46fb-bc43-8edf891620f7" providerId="AD" clId="Web-{4D35955B-E474-A507-951F-DEF2647A754F}" dt="2021-06-14T16:25:38.875" v="20"/>
          <ac:picMkLst>
            <pc:docMk/>
            <pc:sldMk cId="1613389543" sldId="313"/>
            <ac:picMk id="7" creationId="{F0204BFD-F58F-44BD-9E59-2E3EDB01054D}"/>
          </ac:picMkLst>
        </pc:picChg>
      </pc:sldChg>
    </pc:docChg>
  </pc:docChgLst>
  <pc:docChgLst>
    <pc:chgData name="Maria Soto" userId="S::maria.soto@uarm.pe::ba1efeca-ef49-46a0-bc11-efb67cf0aac9" providerId="AD" clId="Web-{762B53BD-161A-EA54-528D-8668D839C98F}"/>
    <pc:docChg chg="modSld">
      <pc:chgData name="Maria Soto" userId="S::maria.soto@uarm.pe::ba1efeca-ef49-46a0-bc11-efb67cf0aac9" providerId="AD" clId="Web-{762B53BD-161A-EA54-528D-8668D839C98F}" dt="2021-06-21T16:55:39.023" v="15" actId="20577"/>
      <pc:docMkLst>
        <pc:docMk/>
      </pc:docMkLst>
      <pc:sldChg chg="modSp">
        <pc:chgData name="Maria Soto" userId="S::maria.soto@uarm.pe::ba1efeca-ef49-46a0-bc11-efb67cf0aac9" providerId="AD" clId="Web-{762B53BD-161A-EA54-528D-8668D839C98F}" dt="2021-06-21T16:55:39.023" v="15" actId="20577"/>
        <pc:sldMkLst>
          <pc:docMk/>
          <pc:sldMk cId="1613389543" sldId="313"/>
        </pc:sldMkLst>
        <pc:spChg chg="mod">
          <ac:chgData name="Maria Soto" userId="S::maria.soto@uarm.pe::ba1efeca-ef49-46a0-bc11-efb67cf0aac9" providerId="AD" clId="Web-{762B53BD-161A-EA54-528D-8668D839C98F}" dt="2021-06-21T16:55:39.023" v="15" actId="20577"/>
          <ac:spMkLst>
            <pc:docMk/>
            <pc:sldMk cId="1613389543" sldId="313"/>
            <ac:spMk id="5" creationId="{8AD7F870-B363-4C6A-B329-88C9FC5B2A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6C22-A168-4BF7-9CFD-B527BFC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336C-1CDB-4A65-B7E0-326536744824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B0B4E-41E2-4C1D-988F-A41C67E9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37B2-184D-4303-8013-DD3617A8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F5A1-E00B-4C0D-B2CA-01534701A0F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0793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EB992-2C7C-422F-BCD5-A2EC2817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5F58-4731-49E7-9D85-6C7660EAA7BA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952F-0DCD-4D66-BEB6-907A4950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02CF-0095-4804-9364-83644C8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6240-4032-4CE9-B19E-48C87923446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01595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D7962-39D3-4646-9A25-0EBFAFBA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A86C-0A62-4FE8-A1D0-AD51BE8C602C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2A45C-F302-4A8E-9483-B4C31AE7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2A49-8EDC-4161-A711-31875E7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F483-BFDF-4A4F-BBDF-EEB605AD0E0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7981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7CF66-0226-42F1-BA78-E6671FD0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080B-1982-4E78-85F9-847E4228F7EE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2B6E3-1452-40CB-84B2-0F4A2C7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E889-AC11-4E73-BCD8-9CE86BB8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6316-1500-444C-BDFB-AB5090A364E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12733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B0B2-757E-4EA6-9DF4-B32D050D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FBBA-0844-4ED4-B275-E5C82E384990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BB14A-34A6-4B18-B6F2-A6D0AA2C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FE46-547C-4733-87E0-716FB7CB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898A-1375-47CC-9F4E-DCA5029C8D2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3643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BFA5-D7AF-4D4B-8588-D7D93171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A5DB-A354-439A-A236-1B2193AF7FA0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95A1-B665-459B-8CDA-2BFE52C8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4D4A4-CAC9-438F-AD1C-718001B4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D372-A2C2-4A9F-A954-FD7859722DA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937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8D5C6E-1EE1-4BAA-93B1-520524F4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7EBB-43F1-438B-9981-484C8EFCE2F5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320383-E330-40CD-9B98-D847D4AC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7FBFC9-544F-46FD-A569-E6380AE7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2A01-3A21-4A8B-BBB6-1C05DEF00A4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7557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26641C-FE09-42CD-81B7-A7CA5F8E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7F93-C0F6-4416-886F-D9307E84DE10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6DA2F1-4DCD-4D9A-9894-301CD7E3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43F115-B639-4DA3-8036-1BD3EB1D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66DD-7B40-45B7-B591-65E3555B457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68087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8D6E33-D43B-4A24-ACF2-BCAF4855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B7CB-BB99-4FB4-B96D-07C11F47B5C1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974816-8B20-443F-A795-A2B3842B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E78D20-7B54-44CF-868F-5F116D4F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5C94-FD8C-44F3-BF81-41A5B00E9C2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2132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CDD6D8-8B69-45E4-9BBA-8FA3FF6F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8D4E-6A6D-4097-8731-90D9968E2A6E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3E571F6-77F7-4232-B63C-17BAE270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60492-B33E-49F6-B099-85DCD073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AD8F-FD9D-4BBF-8808-E30271E1DCE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15758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5D9D7A-4CCB-4774-A79D-CD8235FC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97A7-E77F-43E8-BE2A-01E7123D07B8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E4E777-FC21-4A27-8C2A-DC90C146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755796-987B-4378-A6C8-FB5F8873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856B-EB44-458E-845C-24BFD33A0D6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1924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0AD6-4E70-4BA2-BF18-6FE16EB1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6101-E239-4B0B-BBAD-4364CD40CAEF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72DE5-E5DC-428C-91DB-C84816BA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958D-88B0-4E1C-8E7F-50728508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9F45-B0DE-444D-B9A2-C9AF2F6E847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3886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9EF297-3CE9-42C4-AD7E-46EA5933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AE8E-80F1-4B60-A937-F8317907B0B8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999222-F067-4745-A4EB-FC2C25D0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4360B8-EDB4-466C-8ACA-404004AA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D549-2E81-41A0-B960-2FE25A2B174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5136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952F3-1874-4F27-B935-32C4A969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F0FD-7B7D-4BAD-BDB0-DDF55CF61111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FFD1-A20D-4226-8571-A23BFCAF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FDCC-4AE7-48C3-BA97-66191011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B637-4FAF-4446-8B76-EF6202DE021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40425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B06F8-B907-4480-B109-B10A0A46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B37-DF71-445A-ACBA-B2EEC01825AE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E81B-355D-47A4-855C-1B7B64B6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F34B5-EA78-4696-B60C-6847BD57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08B8-5AC9-4F90-B55D-44C467EFD62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85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8FBAC-ABEF-4CA2-AAB0-A9DC9C48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CE5F-7BD2-49A4-A0E5-A82AAF38ABDF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0242-A6A3-4726-9A67-27FEF856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3271B-4BFD-4B69-8424-A57E9A13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97E6-F53A-45FA-A33B-F081AFCC001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781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17005F-686D-49D0-8814-0F679DAE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4249-109B-4573-9E93-D41FEEC01AD8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E64376-032B-48BB-BF5A-A5B70E8C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AB48D4-099C-432F-90AA-127BD9D1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618B-67A8-4306-9CB2-3A3AE631B51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3480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BC892-4334-4D43-BEEB-A54AC951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7B90-1CF6-4FC6-86B2-E591B800C40D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3AAF84-04CA-4B8A-9843-3C227BDE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A0DC35-BB8D-4DF9-BDB4-598A6FD5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5AA2-6792-41C3-99C5-A301A86C086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9539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08F272-EFC6-4FEE-AF2F-F50F8153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DE93-E376-49D5-AC02-1757EC986E34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B675C9-79E8-4401-A694-03DDEED9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1B305-0D2A-483E-B4FA-7785882E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0B71-7567-42A9-A3F6-A073C290AB8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4437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C4B92A-BA16-44DA-A220-1CB6EC2F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F015-3A97-4590-A5AA-DBA737A3F328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5C14F5-63F6-421D-9F95-446BF7C3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F881E7-5FB6-44D6-8090-B048C3CF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0A01-98E2-4082-A10F-773E38258FF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5312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1AA39E-EE20-4274-91FA-CB7113FB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59AA-A02B-48E3-A66B-6BC7BF14749B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B70FC6-583A-4C25-A3E4-4DEA6450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038532-A28C-4333-AC2C-6792386E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F2AA-59B7-4E93-938F-EC6A8F4321C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5102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9082E6-A86F-4CEC-85C4-1DDDDEF4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2912-B02F-4194-9039-AFCD0A64AE51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024576-50B5-4CCE-BAD9-D394852A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6CE7E5-437C-49E4-9516-B88FE99C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0492-A079-4056-A6AE-723AC3BE507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5211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3291E-6FC4-4D97-B559-B6CFBF06D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n-US" altLang="es-P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0B1EF3-0D07-4383-BECE-9CDBAC6BE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los estilos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n-US" alt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70302-19FE-448D-AA0D-021342E98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4B72EF-8221-4FF3-BAA0-995D3C3A796E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C8A1-B9DE-471B-8827-DE47368A0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AAFF-04D8-42CE-AF18-C4468EFF6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AA8AF8-C289-4210-A7FE-15B2E1B6088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C8FB3D9-3979-4B62-AFF1-AB7EAD48F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n-US" altLang="es-PE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6C2839B-2913-485A-B393-0FCF7D4C4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los estilos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n-US" alt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4D697-F173-446A-B58A-344D7C4D7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F6CD88-4500-44BD-8592-B0E4FD5FB9D5}" type="datetimeFigureOut">
              <a:rPr lang="es-PE"/>
              <a:pPr>
                <a:defRPr/>
              </a:pPr>
              <a:t>21/06/2021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09F7-DF51-4C50-AFF9-8220E36B2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7C679-F6B2-4CC5-9CEC-AC2F07224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77F1BD-0E76-4DE8-83C2-8D180D9D9AE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arm.umas.pe/alumnos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posgrado@uarm.pe" TargetMode="External"/><Relationship Id="rId5" Type="http://schemas.openxmlformats.org/officeDocument/2006/relationships/hyperlink" Target="mailto:secretaria.acad&#233;mica@uarm.pe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1">
            <a:extLst>
              <a:ext uri="{FF2B5EF4-FFF2-40B4-BE49-F238E27FC236}">
                <a16:creationId xmlns:a16="http://schemas.microsoft.com/office/drawing/2014/main" id="{2A4227EA-44EC-4370-9176-21987074D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821" y="2476500"/>
            <a:ext cx="8824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3200" b="1" dirty="0"/>
              <a:t>TUTORIAL PARA SOLICITUD DE REINCORPORACIÓN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AC934E9-008F-458F-95F3-84626F26182F}"/>
              </a:ext>
            </a:extLst>
          </p:cNvPr>
          <p:cNvSpPr/>
          <p:nvPr/>
        </p:nvSpPr>
        <p:spPr>
          <a:xfrm>
            <a:off x="4821238" y="4527550"/>
            <a:ext cx="346075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4099" name="CuadroTexto 7">
            <a:extLst>
              <a:ext uri="{FF2B5EF4-FFF2-40B4-BE49-F238E27FC236}">
                <a16:creationId xmlns:a16="http://schemas.microsoft.com/office/drawing/2014/main" id="{3015D74B-389D-4CE4-A378-463EAE8E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468313"/>
            <a:ext cx="6843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b="1"/>
              <a:t>Paso 1: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/>
              <a:t>Ingrese al enlace del </a:t>
            </a:r>
            <a:r>
              <a:rPr lang="es-PE" altLang="es-PE" sz="1600" b="1"/>
              <a:t>Portal de Estudiantes </a:t>
            </a:r>
            <a:r>
              <a:rPr lang="es-PE" altLang="es-PE" sz="1600"/>
              <a:t>(</a:t>
            </a:r>
            <a:r>
              <a:rPr lang="es-PE" altLang="es-PE" sz="1600">
                <a:hlinkClick r:id="rId3"/>
              </a:rPr>
              <a:t>https://uarm.umas.pe/alumnosnet/</a:t>
            </a:r>
            <a:r>
              <a:rPr lang="es-PE" altLang="es-PE" sz="1600"/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/>
              <a:t>y registre su usuario y contraseña. Luego pulse en el botón ACEPTAR</a:t>
            </a:r>
          </a:p>
        </p:txBody>
      </p:sp>
      <p:pic>
        <p:nvPicPr>
          <p:cNvPr id="4100" name="Imagen 2">
            <a:extLst>
              <a:ext uri="{FF2B5EF4-FFF2-40B4-BE49-F238E27FC236}">
                <a16:creationId xmlns:a16="http://schemas.microsoft.com/office/drawing/2014/main" id="{D30E7FA9-4837-4BE9-A343-D057DB66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r="29079" b="26862"/>
          <a:stretch>
            <a:fillRect/>
          </a:stretch>
        </p:blipFill>
        <p:spPr bwMode="auto">
          <a:xfrm>
            <a:off x="1181100" y="1554163"/>
            <a:ext cx="8647113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BAA43355-DC15-4F18-98AB-8ADBA9F529EA}"/>
              </a:ext>
            </a:extLst>
          </p:cNvPr>
          <p:cNvSpPr/>
          <p:nvPr/>
        </p:nvSpPr>
        <p:spPr>
          <a:xfrm>
            <a:off x="728663" y="2681288"/>
            <a:ext cx="2387600" cy="2271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>
            <a:extLst>
              <a:ext uri="{FF2B5EF4-FFF2-40B4-BE49-F238E27FC236}">
                <a16:creationId xmlns:a16="http://schemas.microsoft.com/office/drawing/2014/main" id="{8AD7F870-B363-4C6A-B329-88C9FC5B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07" y="1016180"/>
            <a:ext cx="9664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alibri"/>
                <a:cs typeface="Calibri"/>
              </a:rPr>
              <a:t>Paso 2: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PE" altLang="es-PE" sz="1600" dirty="0">
                <a:latin typeface="Calibri"/>
                <a:cs typeface="Calibri"/>
              </a:rPr>
              <a:t>En la parte superior del </a:t>
            </a:r>
            <a:r>
              <a:rPr lang="es-PE" altLang="es-PE" sz="1600" b="1" dirty="0">
                <a:latin typeface="Calibri"/>
                <a:cs typeface="Calibri"/>
              </a:rPr>
              <a:t>Portal de Estudiantes en Línea</a:t>
            </a:r>
            <a:r>
              <a:rPr lang="es-PE" altLang="es-PE" sz="1600" dirty="0">
                <a:latin typeface="Calibri"/>
                <a:cs typeface="Calibri"/>
              </a:rPr>
              <a:t>, pulse en la pestaña de PERFIL y actualiza tus datos.  </a:t>
            </a:r>
          </a:p>
        </p:txBody>
      </p:sp>
      <p:pic>
        <p:nvPicPr>
          <p:cNvPr id="6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F08972A-0EF6-4B1A-ADCD-25B81F00A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30" y="1892224"/>
            <a:ext cx="7502106" cy="3432986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76D93C3-E904-4192-927D-8C681A4D838D}"/>
              </a:ext>
            </a:extLst>
          </p:cNvPr>
          <p:cNvSpPr/>
          <p:nvPr/>
        </p:nvSpPr>
        <p:spPr>
          <a:xfrm>
            <a:off x="7421592" y="2281687"/>
            <a:ext cx="1207697" cy="4744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38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815B5F0-0DD3-4339-8E96-6ED94EC7AF47}"/>
              </a:ext>
            </a:extLst>
          </p:cNvPr>
          <p:cNvSpPr/>
          <p:nvPr/>
        </p:nvSpPr>
        <p:spPr>
          <a:xfrm>
            <a:off x="4821238" y="4527550"/>
            <a:ext cx="346075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5123" name="CuadroTexto 2">
            <a:extLst>
              <a:ext uri="{FF2B5EF4-FFF2-40B4-BE49-F238E27FC236}">
                <a16:creationId xmlns:a16="http://schemas.microsoft.com/office/drawing/2014/main" id="{4B488FED-D838-441F-A9BB-BE9E1C786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25425"/>
            <a:ext cx="778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alibri"/>
                <a:cs typeface="Calibri"/>
              </a:rPr>
              <a:t>Paso 3:</a:t>
            </a:r>
            <a:endParaRPr lang="es-ES" dirty="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dirty="0">
                <a:latin typeface="Calibri"/>
                <a:cs typeface="Calibri"/>
              </a:rPr>
              <a:t>En la parte superior del </a:t>
            </a:r>
            <a:r>
              <a:rPr lang="es-PE" altLang="es-PE" sz="1600" b="1" dirty="0">
                <a:latin typeface="Calibri"/>
                <a:cs typeface="Calibri"/>
              </a:rPr>
              <a:t>Portal de Estudiantes en Línea</a:t>
            </a:r>
            <a:r>
              <a:rPr lang="es-PE" altLang="es-PE" sz="1600" dirty="0">
                <a:latin typeface="Calibri"/>
                <a:cs typeface="Calibri"/>
              </a:rPr>
              <a:t>, pulse en la pestaña de CONSULTAS .</a:t>
            </a:r>
          </a:p>
        </p:txBody>
      </p:sp>
      <p:pic>
        <p:nvPicPr>
          <p:cNvPr id="5124" name="Imagen 2">
            <a:extLst>
              <a:ext uri="{FF2B5EF4-FFF2-40B4-BE49-F238E27FC236}">
                <a16:creationId xmlns:a16="http://schemas.microsoft.com/office/drawing/2014/main" id="{F597B488-99C0-4918-AB3E-1CEC80C4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7896" r="32573" b="60370"/>
          <a:stretch>
            <a:fillRect/>
          </a:stretch>
        </p:blipFill>
        <p:spPr bwMode="auto">
          <a:xfrm>
            <a:off x="1404938" y="971550"/>
            <a:ext cx="9169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346C4BC-3D40-43BA-A77E-FBB26B9261AC}"/>
              </a:ext>
            </a:extLst>
          </p:cNvPr>
          <p:cNvSpPr/>
          <p:nvPr/>
        </p:nvSpPr>
        <p:spPr>
          <a:xfrm>
            <a:off x="6096000" y="1260475"/>
            <a:ext cx="1322388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5126" name="Imagen 4">
            <a:extLst>
              <a:ext uri="{FF2B5EF4-FFF2-40B4-BE49-F238E27FC236}">
                <a16:creationId xmlns:a16="http://schemas.microsoft.com/office/drawing/2014/main" id="{A1E34362-6D35-4FD0-9774-F0E5628E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37808" r="29514" b="32143"/>
          <a:stretch>
            <a:fillRect/>
          </a:stretch>
        </p:blipFill>
        <p:spPr bwMode="auto">
          <a:xfrm>
            <a:off x="1404938" y="4340225"/>
            <a:ext cx="8015287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CuadroTexto 8">
            <a:extLst>
              <a:ext uri="{FF2B5EF4-FFF2-40B4-BE49-F238E27FC236}">
                <a16:creationId xmlns:a16="http://schemas.microsoft.com/office/drawing/2014/main" id="{A90F8E11-A126-4FD9-858C-7F6C57CAF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736975"/>
            <a:ext cx="508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/>
              <a:t>Luego debes darle click al texto: INGRESO DE SOLICITUDES.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BF0C223-FCA8-4B0D-9BFA-9C76A4210513}"/>
              </a:ext>
            </a:extLst>
          </p:cNvPr>
          <p:cNvSpPr/>
          <p:nvPr/>
        </p:nvSpPr>
        <p:spPr>
          <a:xfrm>
            <a:off x="1774825" y="5238750"/>
            <a:ext cx="2557463" cy="984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3908212-0A30-4041-AB17-F73C64E7DFC8}"/>
              </a:ext>
            </a:extLst>
          </p:cNvPr>
          <p:cNvSpPr/>
          <p:nvPr/>
        </p:nvSpPr>
        <p:spPr>
          <a:xfrm>
            <a:off x="4821238" y="4527550"/>
            <a:ext cx="346075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6147" name="CuadroTexto 6">
            <a:extLst>
              <a:ext uri="{FF2B5EF4-FFF2-40B4-BE49-F238E27FC236}">
                <a16:creationId xmlns:a16="http://schemas.microsoft.com/office/drawing/2014/main" id="{F0B4773F-8E79-4611-9238-FB75E8BA6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18" y="591838"/>
            <a:ext cx="7750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alibri"/>
                <a:cs typeface="Calibri"/>
              </a:rPr>
              <a:t>Paso 4: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dirty="0"/>
              <a:t>Seleccione el tipo de tu solicitud. En este caso, debe escoger la opción REINCORPORACIÓN.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169D03-31AA-4AD8-8CA3-14C2AE31F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8" t="10237" r="37115" b="17933"/>
          <a:stretch/>
        </p:blipFill>
        <p:spPr>
          <a:xfrm>
            <a:off x="2307102" y="1477109"/>
            <a:ext cx="6288258" cy="5227768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57B65FE3-C037-4A9A-B858-5964A25BA94B}"/>
              </a:ext>
            </a:extLst>
          </p:cNvPr>
          <p:cNvSpPr/>
          <p:nvPr/>
        </p:nvSpPr>
        <p:spPr>
          <a:xfrm>
            <a:off x="3500427" y="3166987"/>
            <a:ext cx="2191458" cy="355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E6C3194-31BE-44F8-8987-76096A29379D}"/>
              </a:ext>
            </a:extLst>
          </p:cNvPr>
          <p:cNvSpPr/>
          <p:nvPr/>
        </p:nvSpPr>
        <p:spPr>
          <a:xfrm>
            <a:off x="4821238" y="4527550"/>
            <a:ext cx="346075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580EC8E1-E8CE-4B6A-8D2F-63915FC8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865" y="216595"/>
            <a:ext cx="8478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alibri"/>
                <a:cs typeface="Calibri"/>
              </a:rPr>
              <a:t>Paso 5: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dirty="0"/>
              <a:t>En la sección MOTIVO, escriba el motivo por el cual solicita su REINCORPORACIÓN.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dirty="0"/>
              <a:t>En la sección GLOSA , debe colocar el semestre a reincorporarse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dirty="0"/>
              <a:t>Estos dos campos son obligatorios.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CF5FBB-80DF-4F97-BFFD-ADAD7811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1293813"/>
            <a:ext cx="7165923" cy="489597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0917374B-3AFC-4CCD-956D-983520F371E2}"/>
              </a:ext>
            </a:extLst>
          </p:cNvPr>
          <p:cNvSpPr/>
          <p:nvPr/>
        </p:nvSpPr>
        <p:spPr>
          <a:xfrm>
            <a:off x="3681778" y="2715065"/>
            <a:ext cx="4125791" cy="1025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id="{035B45A2-6197-4BBB-AF31-08E2F862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2" y="434783"/>
            <a:ext cx="9861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b="1" dirty="0">
                <a:latin typeface="Calibri"/>
                <a:cs typeface="Calibri"/>
              </a:rPr>
              <a:t>Paso 6: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1600" dirty="0"/>
              <a:t>Realizar el pago de (S/. 60.00 sesenta nuevos soles), si realizó reserva de matrícula o de (S/.150.00 ciento cincuenta nuevos soles) sino realizó la reserva; los pagos se realizan en las siguientes cuentas: </a:t>
            </a:r>
            <a:endParaRPr lang="es-PE" altLang="es-PE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00F664-77BA-4EAE-AAEE-EF93F188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87" y="3884612"/>
            <a:ext cx="80077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 dirty="0"/>
              <a:t>Luego, en el adjunto debe subir la constancia del pago realizado.</a:t>
            </a: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537C5763-874D-4D2E-A4E4-C652EFE4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47" y="4482880"/>
            <a:ext cx="53911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87F79BA-DC6F-4344-B910-D5C0AAF8CDC6}"/>
              </a:ext>
            </a:extLst>
          </p:cNvPr>
          <p:cNvSpPr/>
          <p:nvPr/>
        </p:nvSpPr>
        <p:spPr>
          <a:xfrm>
            <a:off x="4572000" y="4482880"/>
            <a:ext cx="3048000" cy="584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752C3A3-6551-4A69-BB9F-80B5E4D5F034}"/>
              </a:ext>
            </a:extLst>
          </p:cNvPr>
          <p:cNvGraphicFramePr>
            <a:graphicFrameLocks noGrp="1"/>
          </p:cNvGraphicFramePr>
          <p:nvPr/>
        </p:nvGraphicFramePr>
        <p:xfrm>
          <a:off x="2280310" y="1496310"/>
          <a:ext cx="7399606" cy="170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957">
                  <a:extLst>
                    <a:ext uri="{9D8B030D-6E8A-4147-A177-3AD203B41FA5}">
                      <a16:colId xmlns:a16="http://schemas.microsoft.com/office/drawing/2014/main" val="3549387416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3670938345"/>
                    </a:ext>
                  </a:extLst>
                </a:gridCol>
                <a:gridCol w="2167112">
                  <a:extLst>
                    <a:ext uri="{9D8B030D-6E8A-4147-A177-3AD203B41FA5}">
                      <a16:colId xmlns:a16="http://schemas.microsoft.com/office/drawing/2014/main" val="1890465103"/>
                    </a:ext>
                  </a:extLst>
                </a:gridCol>
                <a:gridCol w="3066069">
                  <a:extLst>
                    <a:ext uri="{9D8B030D-6E8A-4147-A177-3AD203B41FA5}">
                      <a16:colId xmlns:a16="http://schemas.microsoft.com/office/drawing/2014/main" val="615730405"/>
                    </a:ext>
                  </a:extLst>
                </a:gridCol>
              </a:tblGrid>
              <a:tr h="61785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Banco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Moneda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Número de Cuenta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CCI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882480"/>
                  </a:ext>
                </a:extLst>
              </a:tr>
              <a:tr h="46645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BCP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S/.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193-1428654-0-47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002-193-001428654047-12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4622585"/>
                  </a:ext>
                </a:extLst>
              </a:tr>
              <a:tr h="61785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CONTINENTAL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S/.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</a:rPr>
                        <a:t>0011 0108 0100025792 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0011 108 000100025792 81 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77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39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0338F70-1454-4962-96C8-FCAE6AEB60D2}"/>
              </a:ext>
            </a:extLst>
          </p:cNvPr>
          <p:cNvSpPr/>
          <p:nvPr/>
        </p:nvSpPr>
        <p:spPr>
          <a:xfrm>
            <a:off x="4821238" y="4527550"/>
            <a:ext cx="346075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8195" name="CuadroTexto 4">
            <a:extLst>
              <a:ext uri="{FF2B5EF4-FFF2-40B4-BE49-F238E27FC236}">
                <a16:creationId xmlns:a16="http://schemas.microsoft.com/office/drawing/2014/main" id="{4D926A44-DF58-4C68-B167-92EB8428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14313"/>
            <a:ext cx="78787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PE" altLang="es-PE" sz="1600" b="1" dirty="0">
                <a:latin typeface="Calibri"/>
                <a:cs typeface="Calibri"/>
              </a:rPr>
              <a:t>Paso 7:</a:t>
            </a:r>
            <a:endParaRPr lang="es-PE" dirty="0">
              <a:cs typeface="Calibri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PE" altLang="es-PE" sz="1600" dirty="0">
                <a:latin typeface="Calibri"/>
                <a:cs typeface="Calibri"/>
              </a:rPr>
              <a:t>Cuando haya terminado de completar la solicitud, pulse el botón GRABAR. </a:t>
            </a:r>
            <a:endParaRPr lang="es-PE" altLang="es-PE" sz="1600" dirty="0">
              <a:cs typeface="Calibri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600" dirty="0">
                <a:latin typeface="Calibri"/>
                <a:cs typeface="Calibri"/>
              </a:rPr>
              <a:t>Inmediatamente después le saldrá un mensaje indicando que su solicitud fue registrada correctamente. Luego debe pulsar el botón ACEPTAR.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PE" altLang="es-PE" sz="1600"/>
          </a:p>
        </p:txBody>
      </p:sp>
      <p:pic>
        <p:nvPicPr>
          <p:cNvPr id="8196" name="Imagen 4">
            <a:extLst>
              <a:ext uri="{FF2B5EF4-FFF2-40B4-BE49-F238E27FC236}">
                <a16:creationId xmlns:a16="http://schemas.microsoft.com/office/drawing/2014/main" id="{A25DB13B-7CB9-4BB2-B3B5-2B6D1ADE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3261949"/>
            <a:ext cx="53213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n 6">
            <a:extLst>
              <a:ext uri="{FF2B5EF4-FFF2-40B4-BE49-F238E27FC236}">
                <a16:creationId xmlns:a16="http://schemas.microsoft.com/office/drawing/2014/main" id="{51185CF0-E550-49E2-9920-2F39FFD8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87" y="1570834"/>
            <a:ext cx="44608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FA998665-0CC6-4232-8E30-AC65973487C4}"/>
              </a:ext>
            </a:extLst>
          </p:cNvPr>
          <p:cNvSpPr/>
          <p:nvPr/>
        </p:nvSpPr>
        <p:spPr>
          <a:xfrm>
            <a:off x="4860131" y="1593054"/>
            <a:ext cx="1676400" cy="512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0316671-E4B1-46D3-8A16-B4400138E8F3}"/>
              </a:ext>
            </a:extLst>
          </p:cNvPr>
          <p:cNvSpPr/>
          <p:nvPr/>
        </p:nvSpPr>
        <p:spPr>
          <a:xfrm>
            <a:off x="5698331" y="3713533"/>
            <a:ext cx="1533525" cy="700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4FC7FA-8DEB-41EE-8DB8-6C46CC346B07}"/>
              </a:ext>
            </a:extLst>
          </p:cNvPr>
          <p:cNvSpPr txBox="1"/>
          <p:nvPr/>
        </p:nvSpPr>
        <p:spPr>
          <a:xfrm>
            <a:off x="1758950" y="4931170"/>
            <a:ext cx="8235731" cy="139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PE" sz="1600" b="1" dirty="0">
                <a:latin typeface="+mn-lt"/>
                <a:ea typeface="Calibri" panose="020F0502020204030204" pitchFamily="34" charset="0"/>
              </a:rPr>
              <a:t>IMPORTANTE</a:t>
            </a:r>
            <a:endParaRPr lang="es-PE" sz="1400" b="1" dirty="0">
              <a:latin typeface="+mn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ea typeface="Calibri" panose="020F0502020204030204" pitchFamily="34" charset="0"/>
              </a:rPr>
              <a:t>Los documentos que se adjuntan deben ser legibles de lo contrario no se podrá dar trámite a la solicitud.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ea typeface="Calibri" panose="020F0502020204030204" pitchFamily="34" charset="0"/>
              </a:rPr>
              <a:t>Debe tener en cuenta que la Reincorporación puede suponer un cambio de plan de estudios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latin typeface="+mn-lt"/>
                <a:ea typeface="Calibri" panose="020F0502020204030204" pitchFamily="34" charset="0"/>
              </a:rPr>
              <a:t>El correo institucional se activará una vez que se acepte la solicitud correspondiente .</a:t>
            </a:r>
            <a:endParaRPr lang="es-PE" sz="1400" dirty="0"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162D769-8B5D-4255-9338-8795E15FE8DA}"/>
              </a:ext>
            </a:extLst>
          </p:cNvPr>
          <p:cNvSpPr/>
          <p:nvPr/>
        </p:nvSpPr>
        <p:spPr>
          <a:xfrm>
            <a:off x="4821238" y="4527550"/>
            <a:ext cx="346075" cy="16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9219" name="CuadroTexto 4">
            <a:extLst>
              <a:ext uri="{FF2B5EF4-FFF2-40B4-BE49-F238E27FC236}">
                <a16:creationId xmlns:a16="http://schemas.microsoft.com/office/drawing/2014/main" id="{F7F06531-4EBC-4A1F-8B00-B006BB224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77813"/>
            <a:ext cx="787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/>
              <a:t>Para consultar sobre el estado de tu solicitud, pulse en CONSULTAS y luego buscas el texto: LISTADO DE SOLICITUDES y también le das click. </a:t>
            </a:r>
          </a:p>
        </p:txBody>
      </p:sp>
      <p:pic>
        <p:nvPicPr>
          <p:cNvPr id="9220" name="Imagen 8">
            <a:extLst>
              <a:ext uri="{FF2B5EF4-FFF2-40B4-BE49-F238E27FC236}">
                <a16:creationId xmlns:a16="http://schemas.microsoft.com/office/drawing/2014/main" id="{CC048EEA-204D-4CD3-84DF-8651DF81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7896" r="32573" b="74240"/>
          <a:stretch>
            <a:fillRect/>
          </a:stretch>
        </p:blipFill>
        <p:spPr bwMode="auto">
          <a:xfrm>
            <a:off x="1590675" y="862013"/>
            <a:ext cx="91709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A2D0CB2-9EE1-435B-9A90-B77E158C09F8}"/>
              </a:ext>
            </a:extLst>
          </p:cNvPr>
          <p:cNvSpPr/>
          <p:nvPr/>
        </p:nvSpPr>
        <p:spPr>
          <a:xfrm>
            <a:off x="6308725" y="1274763"/>
            <a:ext cx="1322388" cy="77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pic>
        <p:nvPicPr>
          <p:cNvPr id="9222" name="Imagen 2">
            <a:extLst>
              <a:ext uri="{FF2B5EF4-FFF2-40B4-BE49-F238E27FC236}">
                <a16:creationId xmlns:a16="http://schemas.microsoft.com/office/drawing/2014/main" id="{5A0F92D4-D5D3-419D-8B84-F614ECAF8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53127" r="30388" b="24731"/>
          <a:stretch>
            <a:fillRect/>
          </a:stretch>
        </p:blipFill>
        <p:spPr bwMode="auto">
          <a:xfrm>
            <a:off x="1371600" y="2541588"/>
            <a:ext cx="75914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7FD44A42-970F-4ECB-B2E9-D11D418132E2}"/>
              </a:ext>
            </a:extLst>
          </p:cNvPr>
          <p:cNvSpPr/>
          <p:nvPr/>
        </p:nvSpPr>
        <p:spPr>
          <a:xfrm>
            <a:off x="1685925" y="3252788"/>
            <a:ext cx="2547938" cy="800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9225" name="CuadroTexto 4">
            <a:extLst>
              <a:ext uri="{FF2B5EF4-FFF2-40B4-BE49-F238E27FC236}">
                <a16:creationId xmlns:a16="http://schemas.microsoft.com/office/drawing/2014/main" id="{50EE601A-FE6F-4231-BAD9-75F414A5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4357688"/>
            <a:ext cx="7878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600"/>
              <a:t>Podrá</a:t>
            </a:r>
            <a:r>
              <a:rPr lang="es-PE" altLang="es-PE" sz="1600">
                <a:solidFill>
                  <a:srgbClr val="000000"/>
                </a:solidFill>
              </a:rPr>
              <a:t> visualizar el listado de tus solicitudes y el estado en el que se encuentran. </a:t>
            </a:r>
          </a:p>
        </p:txBody>
      </p:sp>
      <p:sp>
        <p:nvSpPr>
          <p:cNvPr id="9226" name="CuadroTexto 3">
            <a:extLst>
              <a:ext uri="{FF2B5EF4-FFF2-40B4-BE49-F238E27FC236}">
                <a16:creationId xmlns:a16="http://schemas.microsoft.com/office/drawing/2014/main" id="{45B7824E-0BDE-4147-B86C-15A6FA43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6253163"/>
            <a:ext cx="777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1400">
                <a:solidFill>
                  <a:srgbClr val="000000"/>
                </a:solidFill>
              </a:rPr>
              <a:t>Para realizar consultas, puede escribir a correo: </a:t>
            </a:r>
            <a:r>
              <a:rPr lang="es-PE" altLang="es-PE" sz="1400">
                <a:solidFill>
                  <a:srgbClr val="000000"/>
                </a:solidFill>
                <a:hlinkClick r:id="rId5"/>
              </a:rPr>
              <a:t>secretaria.académica@uarm.pe</a:t>
            </a:r>
            <a:r>
              <a:rPr lang="es-PE" altLang="es-PE" sz="1400">
                <a:solidFill>
                  <a:srgbClr val="000000"/>
                </a:solidFill>
              </a:rPr>
              <a:t> </a:t>
            </a:r>
            <a:r>
              <a:rPr lang="es-PE" altLang="es-PE" sz="1400"/>
              <a:t>o a</a:t>
            </a:r>
            <a:r>
              <a:rPr lang="es-PE" altLang="es-PE" sz="1400">
                <a:solidFill>
                  <a:srgbClr val="FF0000"/>
                </a:solidFill>
              </a:rPr>
              <a:t> </a:t>
            </a:r>
            <a:r>
              <a:rPr lang="es-PE" altLang="es-PE" sz="1400">
                <a:solidFill>
                  <a:srgbClr val="FF0000"/>
                </a:solidFill>
                <a:hlinkClick r:id="rId6"/>
              </a:rPr>
              <a:t>posgrado@uarm.pe</a:t>
            </a:r>
            <a:r>
              <a:rPr lang="es-PE" altLang="es-PE" sz="14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F48AE5-68DD-4676-A55D-2AFC0FFE2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432" y="4724718"/>
            <a:ext cx="7905750" cy="1419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STITUCIONAL POSGRADO" id="{18F0548E-8849-4492-8B63-064D974D3748}" vid="{E4EDF96C-DB74-4174-8EB2-E405637FC349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STITUCIONAL POSGRADO" id="{18F0548E-8849-4492-8B63-064D974D3748}" vid="{E4EDF96C-DB74-4174-8EB2-E405637FC3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357</Words>
  <Application>Microsoft Office PowerPoint</Application>
  <PresentationFormat>Panorámica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Educativo y habilidades blandas para el desarrollo docente</dc:title>
  <dc:creator>Maria Gracia Elias</dc:creator>
  <cp:lastModifiedBy>Ruth Fernandez Linares</cp:lastModifiedBy>
  <cp:revision>152</cp:revision>
  <dcterms:created xsi:type="dcterms:W3CDTF">2020-08-19T19:02:28Z</dcterms:created>
  <dcterms:modified xsi:type="dcterms:W3CDTF">2021-06-21T16:55:39Z</dcterms:modified>
</cp:coreProperties>
</file>